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845D62-A245-43F6-B2CC-8BAE124D32E5}">
  <a:tblStyle styleId="{49845D62-A245-43F6-B2CC-8BAE124D32E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2311" y="5688288"/>
            <a:ext cx="1302978" cy="103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-314243" y="1735960"/>
            <a:ext cx="8782755" cy="265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1509FF"/>
                </a:solidFill>
                <a:sym typeface="Arial"/>
              </a:rPr>
              <a:t>CHỦ ĐỀ A: MÁY TÍNH VÀ EM</a:t>
            </a:r>
            <a:endParaRPr sz="1200">
              <a:solidFill>
                <a:srgbClr val="1509FF"/>
              </a:solidFill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1. </a:t>
            </a: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Thông tin và Quyết định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3266" y="424476"/>
            <a:ext cx="3893581" cy="5563059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713" y="283361"/>
            <a:ext cx="1537565" cy="12192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70ED7E-CD64-EBDA-134A-D49A1FA4C996}"/>
              </a:ext>
            </a:extLst>
          </p:cNvPr>
          <p:cNvSpPr txBox="1"/>
          <p:nvPr/>
        </p:nvSpPr>
        <p:spPr>
          <a:xfrm>
            <a:off x="1725356" y="608171"/>
            <a:ext cx="6287910" cy="569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4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1509FF"/>
                </a:solidFill>
                <a:sym typeface="Arial"/>
              </a:rPr>
              <a:t>TRƯỜNG TIỂU HỌC LAM SƠN QUẬN 6</a:t>
            </a:r>
            <a:endParaRPr lang="pt-BR" sz="1100">
              <a:solidFill>
                <a:srgbClr val="1509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BBB1C7-F643-7001-E421-7BC0E3CEA6C2}"/>
              </a:ext>
            </a:extLst>
          </p:cNvPr>
          <p:cNvSpPr txBox="1"/>
          <p:nvPr/>
        </p:nvSpPr>
        <p:spPr>
          <a:xfrm>
            <a:off x="730563" y="5137013"/>
            <a:ext cx="6618504" cy="569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4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tx1"/>
                </a:solidFill>
              </a:rPr>
              <a:t>Giáo viên thực hiện: Nguyễn Hoàng Hiếu</a:t>
            </a:r>
            <a:endParaRPr lang="pt-BR" sz="11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910" y="793750"/>
            <a:ext cx="6123940" cy="485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/>
          <p:nvPr/>
        </p:nvSpPr>
        <p:spPr>
          <a:xfrm>
            <a:off x="3939805" y="2921168"/>
            <a:ext cx="431239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00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/>
        </p:nvSpPr>
        <p:spPr>
          <a:xfrm>
            <a:off x="1130841" y="409238"/>
            <a:ext cx="10658660" cy="210538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Nêu ví dụ cho thấy vai trò của thông tin với việc ra quyết định, hành động của em.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Chỉ ra trong ví dụ đó đâu là thông tin, đâu là quyết định.</a:t>
            </a:r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887" y="286937"/>
            <a:ext cx="907954" cy="112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4311" y="2105385"/>
            <a:ext cx="4343377" cy="434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79194" y="6090697"/>
            <a:ext cx="347663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 descr="Digit 1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82715" y="5805068"/>
            <a:ext cx="1039816" cy="57125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/>
          <p:nvPr/>
        </p:nvSpPr>
        <p:spPr>
          <a:xfrm>
            <a:off x="1338560" y="1309720"/>
            <a:ext cx="9956575" cy="29490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7CAAC"/>
                </a:solidFill>
                <a:latin typeface="Arial"/>
              </a:rPr>
              <a:t>CHÚC CÁC EM HỌC TỐT</a:t>
            </a:r>
            <a:br>
              <a:rPr b="1" i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7CAAC"/>
                </a:solidFill>
                <a:latin typeface="Arial"/>
              </a:rPr>
            </a:br>
            <a:r>
              <a:rPr b="1" i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7CAAC"/>
                </a:solidFill>
                <a:latin typeface="Arial"/>
              </a:rPr>
              <a:t>HẸN GẶP LẠI CÁC EM Ở TIẾT HỌC SAU!</a:t>
            </a:r>
          </a:p>
        </p:txBody>
      </p:sp>
      <p:pic>
        <p:nvPicPr>
          <p:cNvPr id="170" name="Google Shape;170;p24" descr="E:\素材\卡通\04b645dbbacbffa92a16145faa94bb3e.png04b645dbbacbffa92a16145faa94bb3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2257" y="3760036"/>
            <a:ext cx="7869183" cy="393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910" y="793750"/>
            <a:ext cx="6123940" cy="485330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3706564" y="2921168"/>
            <a:ext cx="477887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00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ĐỘNG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1442719" y="255093"/>
            <a:ext cx="10381671" cy="83099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 sát Hình 1 và cho biết có những người và phương tiện tham gia giao thông nào đang dừng lại. Tại sao?</a:t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610" y="289595"/>
            <a:ext cx="955174" cy="76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7039" y="1367223"/>
            <a:ext cx="8757921" cy="444288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5666282" y="2293495"/>
            <a:ext cx="179882" cy="179882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910" y="793750"/>
            <a:ext cx="6123940" cy="485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/>
          <p:nvPr/>
        </p:nvSpPr>
        <p:spPr>
          <a:xfrm>
            <a:off x="3856445" y="2921168"/>
            <a:ext cx="447911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00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425" y="238885"/>
            <a:ext cx="996257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/>
          <p:nvPr/>
        </p:nvSpPr>
        <p:spPr>
          <a:xfrm>
            <a:off x="1152755" y="375882"/>
            <a:ext cx="10782936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Vai trò của thông tin đối với việc ra quyết định của con người</a:t>
            </a:r>
            <a:endParaRPr sz="2800" b="1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482830" y="1323975"/>
            <a:ext cx="6302665" cy="419031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6196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Em hãy quan sát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 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và trả lời các câu hỏi sau: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Nếu như trên tivi dự báo ngày mai trời nắng thì bạn HS có để áo mưa vào cặp đi học không? Tại sao?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Quyết định của An phụ thuộc vào thông tin nào?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Khi thông tin thời tiết thay đổi thì quyết định của An có thay đổi theo không?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625" y="1404203"/>
            <a:ext cx="6191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2570" y="1324559"/>
            <a:ext cx="4495800" cy="42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79194" y="6090697"/>
            <a:ext cx="347663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 descr="Digit 1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82715" y="5805068"/>
            <a:ext cx="1039816" cy="57125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425" y="238885"/>
            <a:ext cx="996257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1152755" y="375882"/>
            <a:ext cx="10782936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Vai trò của thông tin đối với việc ra quyết định của con người</a:t>
            </a:r>
            <a:endParaRPr sz="2800" b="1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792480" y="2453252"/>
            <a:ext cx="5628640" cy="195149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Như vậy, thông tin đóng vai trò quan trọng trong việc ra quyết định của con người.</a:t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4647" y="1323975"/>
            <a:ext cx="4495800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372" y="426288"/>
            <a:ext cx="556308" cy="495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2" name="Google Shape;132;p19"/>
          <p:cNvGraphicFramePr/>
          <p:nvPr/>
        </p:nvGraphicFramePr>
        <p:xfrm>
          <a:off x="895985" y="42628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{49845D62-A245-43F6-B2CC-8BAE124D32E5}</a:tableStyleId>
              </a:tblPr>
              <a:tblGrid>
                <a:gridCol w="254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Tình huống</a:t>
                      </a:r>
                      <a:endParaRPr sz="2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Thông tin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Quyết định</a:t>
                      </a:r>
                      <a:endParaRPr sz="2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Trời mưa (hoặc không mưa)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Mang áo mưa (hoặc không mang áo mưa)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3a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Tiếng còi xe cấp cứu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 chuyển sát vào lề đường bên phải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3b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Biển báo cấm xả rác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Không xả rác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3c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Cảnh báo nguy hiểm có điện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Không đến gần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3" name="Google Shape;13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5392" y="4507074"/>
            <a:ext cx="9721215" cy="140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 descr="Digit 1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2843" y="5840214"/>
            <a:ext cx="996042" cy="54720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8775" y="7488987"/>
            <a:ext cx="347663" cy="347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910" y="793750"/>
            <a:ext cx="6123940" cy="485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>
            <a:off x="3797681" y="2921168"/>
            <a:ext cx="45966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00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315" y="217858"/>
            <a:ext cx="883413" cy="7977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7" name="Google Shape;147;p21"/>
          <p:cNvGraphicFramePr/>
          <p:nvPr/>
        </p:nvGraphicFramePr>
        <p:xfrm>
          <a:off x="1329728" y="127821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{49845D62-A245-43F6-B2CC-8BAE124D32E5}</a:tableStyleId>
              </a:tblPr>
              <a:tblGrid>
                <a:gridCol w="228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Tình huống</a:t>
                      </a:r>
                      <a:endParaRPr sz="2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Thông tin</a:t>
                      </a:r>
                      <a:endParaRPr/>
                    </a:p>
                  </a:txBody>
                  <a:tcPr marL="81050" marR="81050" marT="40525" marB="40525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Quyết định</a:t>
                      </a:r>
                      <a:endParaRPr sz="2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en-US" sz="2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1</a:t>
                      </a:r>
                      <a:endParaRPr/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Đèn đỏ đang sáng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Dừng lại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en-US" sz="2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4a</a:t>
                      </a:r>
                      <a:endParaRPr/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Biển báo chú ý sàn ướt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 chậm, đi cẩn thận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en-US" sz="2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4b</a:t>
                      </a:r>
                      <a:endParaRPr/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Tiếng trống báo hết giờ ra chơi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 vào lớp học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en-US" sz="2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4c</a:t>
                      </a:r>
                      <a:endParaRPr/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Dấu hiệu trật tự để nghe giảng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Ngừng thảo luận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en-US" sz="25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Hình 4d</a:t>
                      </a:r>
                      <a:endParaRPr/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Biển báo nguy hiểm nước sâu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Không lại gần</a:t>
                      </a: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1050" marR="81050" marT="40525" marB="40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8" name="Google Shape;148;p21" descr="Digit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7529" y="5842433"/>
            <a:ext cx="996042" cy="54720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8775" y="7488987"/>
            <a:ext cx="347663" cy="347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Widescreen</PresentationFormat>
  <Paragraphs>53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Noto Sans Symbols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1</cp:revision>
  <dcterms:modified xsi:type="dcterms:W3CDTF">2023-03-30T03:32:07Z</dcterms:modified>
</cp:coreProperties>
</file>